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4"/>
    <p:sldMasterId id="2147483659" r:id="rId5"/>
  </p:sldMasterIdLst>
  <p:notesMasterIdLst>
    <p:notesMasterId r:id="rId32"/>
  </p:notesMasterIdLst>
  <p:sldIdLst>
    <p:sldId id="355" r:id="rId6"/>
    <p:sldId id="344" r:id="rId7"/>
    <p:sldId id="356" r:id="rId8"/>
    <p:sldId id="266" r:id="rId9"/>
    <p:sldId id="363" r:id="rId10"/>
    <p:sldId id="374" r:id="rId11"/>
    <p:sldId id="358" r:id="rId12"/>
    <p:sldId id="262" r:id="rId13"/>
    <p:sldId id="269" r:id="rId14"/>
    <p:sldId id="270" r:id="rId15"/>
    <p:sldId id="373" r:id="rId16"/>
    <p:sldId id="265" r:id="rId17"/>
    <p:sldId id="365" r:id="rId18"/>
    <p:sldId id="263" r:id="rId19"/>
    <p:sldId id="360" r:id="rId20"/>
    <p:sldId id="359" r:id="rId21"/>
    <p:sldId id="366" r:id="rId22"/>
    <p:sldId id="367" r:id="rId23"/>
    <p:sldId id="368" r:id="rId24"/>
    <p:sldId id="362" r:id="rId25"/>
    <p:sldId id="369" r:id="rId26"/>
    <p:sldId id="364" r:id="rId27"/>
    <p:sldId id="370" r:id="rId28"/>
    <p:sldId id="353" r:id="rId29"/>
    <p:sldId id="371" r:id="rId30"/>
    <p:sldId id="372" r:id="rId31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538"/>
    <a:srgbClr val="49575C"/>
    <a:srgbClr val="859280"/>
    <a:srgbClr val="5B6557"/>
    <a:srgbClr val="496571"/>
    <a:srgbClr val="30424A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ADCD7-C19E-40F8-A351-1F78D0FC09D4}" v="202" dt="2022-09-21T18:55:52.478"/>
    <p1510:client id="{0F58D9EF-7D5F-459F-9DDB-229A3065B6FD}" v="322" dt="2022-09-21T16:35:05.761"/>
  </p1510:revLst>
</p1510:revInfo>
</file>

<file path=ppt/tableStyles.xml><?xml version="1.0" encoding="utf-8"?>
<a:tblStyleLst xmlns:a="http://schemas.openxmlformats.org/drawingml/2006/main" def="{3E537A10-789C-4582-929E-F514BCD037DF}">
  <a:tblStyle styleId="{3E537A10-789C-4582-929E-F514BCD03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offman" userId="67646cdc-6f97-46d4-9ef4-aca646f7dcfd" providerId="ADAL" clId="{078ADCD7-C19E-40F8-A351-1F78D0FC09D4}"/>
    <pc:docChg chg="custSel addSld delSld modSld sldOrd">
      <pc:chgData name="William Hoffman" userId="67646cdc-6f97-46d4-9ef4-aca646f7dcfd" providerId="ADAL" clId="{078ADCD7-C19E-40F8-A351-1F78D0FC09D4}" dt="2022-09-21T18:55:52.478" v="226" actId="20577"/>
      <pc:docMkLst>
        <pc:docMk/>
      </pc:docMkLst>
      <pc:sldChg chg="ord">
        <pc:chgData name="William Hoffman" userId="67646cdc-6f97-46d4-9ef4-aca646f7dcfd" providerId="ADAL" clId="{078ADCD7-C19E-40F8-A351-1F78D0FC09D4}" dt="2022-09-20T17:50:40.441" v="81"/>
        <pc:sldMkLst>
          <pc:docMk/>
          <pc:sldMk cId="2450752025" sldId="265"/>
        </pc:sldMkLst>
      </pc:sldChg>
      <pc:sldChg chg="ord">
        <pc:chgData name="William Hoffman" userId="67646cdc-6f97-46d4-9ef4-aca646f7dcfd" providerId="ADAL" clId="{078ADCD7-C19E-40F8-A351-1F78D0FC09D4}" dt="2022-09-20T17:50:18.036" v="79"/>
        <pc:sldMkLst>
          <pc:docMk/>
          <pc:sldMk cId="3740528630" sldId="269"/>
        </pc:sldMkLst>
      </pc:sldChg>
      <pc:sldChg chg="ord">
        <pc:chgData name="William Hoffman" userId="67646cdc-6f97-46d4-9ef4-aca646f7dcfd" providerId="ADAL" clId="{078ADCD7-C19E-40F8-A351-1F78D0FC09D4}" dt="2022-09-20T17:50:18.036" v="79"/>
        <pc:sldMkLst>
          <pc:docMk/>
          <pc:sldMk cId="1909199556" sldId="270"/>
        </pc:sldMkLst>
      </pc:sldChg>
      <pc:sldChg chg="del">
        <pc:chgData name="William Hoffman" userId="67646cdc-6f97-46d4-9ef4-aca646f7dcfd" providerId="ADAL" clId="{078ADCD7-C19E-40F8-A351-1F78D0FC09D4}" dt="2022-09-20T17:49:25.326" v="76" actId="47"/>
        <pc:sldMkLst>
          <pc:docMk/>
          <pc:sldMk cId="1961033649" sldId="314"/>
        </pc:sldMkLst>
      </pc:sldChg>
      <pc:sldChg chg="del">
        <pc:chgData name="William Hoffman" userId="67646cdc-6f97-46d4-9ef4-aca646f7dcfd" providerId="ADAL" clId="{078ADCD7-C19E-40F8-A351-1F78D0FC09D4}" dt="2022-09-20T17:49:27.131" v="77" actId="47"/>
        <pc:sldMkLst>
          <pc:docMk/>
          <pc:sldMk cId="2364781759" sldId="315"/>
        </pc:sldMkLst>
      </pc:sldChg>
      <pc:sldChg chg="del">
        <pc:chgData name="William Hoffman" userId="67646cdc-6f97-46d4-9ef4-aca646f7dcfd" providerId="ADAL" clId="{078ADCD7-C19E-40F8-A351-1F78D0FC09D4}" dt="2022-09-20T18:05:39.259" v="106" actId="47"/>
        <pc:sldMkLst>
          <pc:docMk/>
          <pc:sldMk cId="1423636862" sldId="316"/>
        </pc:sldMkLst>
      </pc:sldChg>
      <pc:sldChg chg="modSp mod">
        <pc:chgData name="William Hoffman" userId="67646cdc-6f97-46d4-9ef4-aca646f7dcfd" providerId="ADAL" clId="{078ADCD7-C19E-40F8-A351-1F78D0FC09D4}" dt="2022-09-21T11:53:27.833" v="206" actId="12"/>
        <pc:sldMkLst>
          <pc:docMk/>
          <pc:sldMk cId="380572132" sldId="344"/>
        </pc:sldMkLst>
        <pc:spChg chg="mod">
          <ac:chgData name="William Hoffman" userId="67646cdc-6f97-46d4-9ef4-aca646f7dcfd" providerId="ADAL" clId="{078ADCD7-C19E-40F8-A351-1F78D0FC09D4}" dt="2022-09-20T17:56:28.080" v="103" actId="20577"/>
          <ac:spMkLst>
            <pc:docMk/>
            <pc:sldMk cId="380572132" sldId="344"/>
            <ac:spMk id="2" creationId="{951633F9-1810-578C-ACF8-035A85904FA2}"/>
          </ac:spMkLst>
        </pc:spChg>
        <pc:spChg chg="mod">
          <ac:chgData name="William Hoffman" userId="67646cdc-6f97-46d4-9ef4-aca646f7dcfd" providerId="ADAL" clId="{078ADCD7-C19E-40F8-A351-1F78D0FC09D4}" dt="2022-09-21T11:53:27.833" v="206" actId="12"/>
          <ac:spMkLst>
            <pc:docMk/>
            <pc:sldMk cId="380572132" sldId="344"/>
            <ac:spMk id="3" creationId="{66658591-BA43-78E0-A1FF-DCB973990454}"/>
          </ac:spMkLst>
        </pc:spChg>
      </pc:sldChg>
      <pc:sldChg chg="modSp mod">
        <pc:chgData name="William Hoffman" userId="67646cdc-6f97-46d4-9ef4-aca646f7dcfd" providerId="ADAL" clId="{078ADCD7-C19E-40F8-A351-1F78D0FC09D4}" dt="2022-09-20T18:46:45.953" v="159" actId="20577"/>
        <pc:sldMkLst>
          <pc:docMk/>
          <pc:sldMk cId="2420540278" sldId="353"/>
        </pc:sldMkLst>
        <pc:spChg chg="mod">
          <ac:chgData name="William Hoffman" userId="67646cdc-6f97-46d4-9ef4-aca646f7dcfd" providerId="ADAL" clId="{078ADCD7-C19E-40F8-A351-1F78D0FC09D4}" dt="2022-09-20T18:04:07.907" v="104" actId="113"/>
          <ac:spMkLst>
            <pc:docMk/>
            <pc:sldMk cId="2420540278" sldId="353"/>
            <ac:spMk id="3" creationId="{5AB7F2C0-B6A0-F3C1-C5F8-0FCD3FC52289}"/>
          </ac:spMkLst>
        </pc:spChg>
        <pc:spChg chg="mod">
          <ac:chgData name="William Hoffman" userId="67646cdc-6f97-46d4-9ef4-aca646f7dcfd" providerId="ADAL" clId="{078ADCD7-C19E-40F8-A351-1F78D0FC09D4}" dt="2022-09-20T18:46:45.953" v="159" actId="20577"/>
          <ac:spMkLst>
            <pc:docMk/>
            <pc:sldMk cId="2420540278" sldId="353"/>
            <ac:spMk id="5" creationId="{C32E3AE3-E9FF-1884-43CC-7696A03C379F}"/>
          </ac:spMkLst>
        </pc:spChg>
      </pc:sldChg>
      <pc:sldChg chg="modSp mod">
        <pc:chgData name="William Hoffman" userId="67646cdc-6f97-46d4-9ef4-aca646f7dcfd" providerId="ADAL" clId="{078ADCD7-C19E-40F8-A351-1F78D0FC09D4}" dt="2022-09-21T18:55:52.478" v="226" actId="20577"/>
        <pc:sldMkLst>
          <pc:docMk/>
          <pc:sldMk cId="1419903396" sldId="358"/>
        </pc:sldMkLst>
        <pc:spChg chg="mod">
          <ac:chgData name="William Hoffman" userId="67646cdc-6f97-46d4-9ef4-aca646f7dcfd" providerId="ADAL" clId="{078ADCD7-C19E-40F8-A351-1F78D0FC09D4}" dt="2022-09-21T18:55:52.478" v="226" actId="20577"/>
          <ac:spMkLst>
            <pc:docMk/>
            <pc:sldMk cId="1419903396" sldId="358"/>
            <ac:spMk id="4" creationId="{961A4552-3D89-0A07-8C9C-B0772088804D}"/>
          </ac:spMkLst>
        </pc:spChg>
      </pc:sldChg>
      <pc:sldChg chg="ord">
        <pc:chgData name="William Hoffman" userId="67646cdc-6f97-46d4-9ef4-aca646f7dcfd" providerId="ADAL" clId="{078ADCD7-C19E-40F8-A351-1F78D0FC09D4}" dt="2022-09-21T13:07:06.455" v="212"/>
        <pc:sldMkLst>
          <pc:docMk/>
          <pc:sldMk cId="3739465550" sldId="363"/>
        </pc:sldMkLst>
      </pc:sldChg>
      <pc:sldChg chg="modSp mod">
        <pc:chgData name="William Hoffman" userId="67646cdc-6f97-46d4-9ef4-aca646f7dcfd" providerId="ADAL" clId="{078ADCD7-C19E-40F8-A351-1F78D0FC09D4}" dt="2022-09-20T18:50:50.623" v="189" actId="20577"/>
        <pc:sldMkLst>
          <pc:docMk/>
          <pc:sldMk cId="2706867392" sldId="371"/>
        </pc:sldMkLst>
        <pc:spChg chg="mod">
          <ac:chgData name="William Hoffman" userId="67646cdc-6f97-46d4-9ef4-aca646f7dcfd" providerId="ADAL" clId="{078ADCD7-C19E-40F8-A351-1F78D0FC09D4}" dt="2022-09-20T18:50:21.254" v="163" actId="14100"/>
          <ac:spMkLst>
            <pc:docMk/>
            <pc:sldMk cId="2706867392" sldId="371"/>
            <ac:spMk id="3" creationId="{5AB7F2C0-B6A0-F3C1-C5F8-0FCD3FC52289}"/>
          </ac:spMkLst>
        </pc:spChg>
        <pc:spChg chg="mod">
          <ac:chgData name="William Hoffman" userId="67646cdc-6f97-46d4-9ef4-aca646f7dcfd" providerId="ADAL" clId="{078ADCD7-C19E-40F8-A351-1F78D0FC09D4}" dt="2022-09-20T18:50:50.623" v="189" actId="20577"/>
          <ac:spMkLst>
            <pc:docMk/>
            <pc:sldMk cId="2706867392" sldId="371"/>
            <ac:spMk id="5" creationId="{C32E3AE3-E9FF-1884-43CC-7696A03C379F}"/>
          </ac:spMkLst>
        </pc:spChg>
      </pc:sldChg>
      <pc:sldChg chg="add">
        <pc:chgData name="William Hoffman" userId="67646cdc-6f97-46d4-9ef4-aca646f7dcfd" providerId="ADAL" clId="{078ADCD7-C19E-40F8-A351-1F78D0FC09D4}" dt="2022-09-20T18:05:26.676" v="105"/>
        <pc:sldMkLst>
          <pc:docMk/>
          <pc:sldMk cId="188687559" sldId="372"/>
        </pc:sldMkLst>
      </pc:sldChg>
      <pc:sldChg chg="add">
        <pc:chgData name="William Hoffman" userId="67646cdc-6f97-46d4-9ef4-aca646f7dcfd" providerId="ADAL" clId="{078ADCD7-C19E-40F8-A351-1F78D0FC09D4}" dt="2022-09-20T18:38:44.907" v="129"/>
        <pc:sldMkLst>
          <pc:docMk/>
          <pc:sldMk cId="1597172876" sldId="373"/>
        </pc:sldMkLst>
      </pc:sldChg>
      <pc:sldChg chg="add">
        <pc:chgData name="William Hoffman" userId="67646cdc-6f97-46d4-9ef4-aca646f7dcfd" providerId="ADAL" clId="{078ADCD7-C19E-40F8-A351-1F78D0FC09D4}" dt="2022-09-21T13:30:05.055" v="213"/>
        <pc:sldMkLst>
          <pc:docMk/>
          <pc:sldMk cId="1330973785" sldId="374"/>
        </pc:sldMkLst>
      </pc:sldChg>
      <pc:sldMasterChg chg="delSldLayout">
        <pc:chgData name="William Hoffman" userId="67646cdc-6f97-46d4-9ef4-aca646f7dcfd" providerId="ADAL" clId="{078ADCD7-C19E-40F8-A351-1F78D0FC09D4}" dt="2022-09-20T18:05:39.259" v="106" actId="47"/>
        <pc:sldMasterMkLst>
          <pc:docMk/>
          <pc:sldMasterMk cId="0" sldId="2147483657"/>
        </pc:sldMasterMkLst>
        <pc:sldLayoutChg chg="del">
          <pc:chgData name="William Hoffman" userId="67646cdc-6f97-46d4-9ef4-aca646f7dcfd" providerId="ADAL" clId="{078ADCD7-C19E-40F8-A351-1F78D0FC09D4}" dt="2022-09-20T18:05:39.259" v="106" actId="47"/>
          <pc:sldLayoutMkLst>
            <pc:docMk/>
            <pc:sldMasterMk cId="0" sldId="2147483657"/>
            <pc:sldLayoutMk cId="0" sldId="2147483648"/>
          </pc:sldLayoutMkLst>
        </pc:sldLayoutChg>
      </pc:sldMasterChg>
    </pc:docChg>
  </pc:docChgLst>
  <pc:docChgLst>
    <pc:chgData name="Michael  McKay" userId="0bd7a114-6cdb-468e-afb3-5c1efbe442ce" providerId="ADAL" clId="{0F58D9EF-7D5F-459F-9DDB-229A3065B6FD}"/>
    <pc:docChg chg="undo redo custSel addSld delSld modSld sldOrd">
      <pc:chgData name="Michael  McKay" userId="0bd7a114-6cdb-468e-afb3-5c1efbe442ce" providerId="ADAL" clId="{0F58D9EF-7D5F-459F-9DDB-229A3065B6FD}" dt="2022-09-21T16:35:05.761" v="1984" actId="22"/>
      <pc:docMkLst>
        <pc:docMk/>
      </pc:docMkLst>
      <pc:sldChg chg="ord">
        <pc:chgData name="Michael  McKay" userId="0bd7a114-6cdb-468e-afb3-5c1efbe442ce" providerId="ADAL" clId="{0F58D9EF-7D5F-459F-9DDB-229A3065B6FD}" dt="2022-09-19T23:03:12.556" v="1116"/>
        <pc:sldMkLst>
          <pc:docMk/>
          <pc:sldMk cId="1704729769" sldId="262"/>
        </pc:sldMkLst>
      </pc:sldChg>
      <pc:sldChg chg="ord">
        <pc:chgData name="Michael  McKay" userId="0bd7a114-6cdb-468e-afb3-5c1efbe442ce" providerId="ADAL" clId="{0F58D9EF-7D5F-459F-9DDB-229A3065B6FD}" dt="2022-09-19T19:37:51.304" v="157"/>
        <pc:sldMkLst>
          <pc:docMk/>
          <pc:sldMk cId="2450752025" sldId="265"/>
        </pc:sldMkLst>
      </pc:sldChg>
      <pc:sldChg chg="addSp delSp mod">
        <pc:chgData name="Michael  McKay" userId="0bd7a114-6cdb-468e-afb3-5c1efbe442ce" providerId="ADAL" clId="{0F58D9EF-7D5F-459F-9DDB-229A3065B6FD}" dt="2022-09-21T16:35:01.140" v="1982" actId="22"/>
        <pc:sldMkLst>
          <pc:docMk/>
          <pc:sldMk cId="4011830887" sldId="266"/>
        </pc:sldMkLst>
        <pc:picChg chg="del">
          <ac:chgData name="Michael  McKay" userId="0bd7a114-6cdb-468e-afb3-5c1efbe442ce" providerId="ADAL" clId="{0F58D9EF-7D5F-459F-9DDB-229A3065B6FD}" dt="2022-09-16T22:00:01.052" v="142" actId="478"/>
          <ac:picMkLst>
            <pc:docMk/>
            <pc:sldMk cId="4011830887" sldId="266"/>
            <ac:picMk id="2" creationId="{7BCCC4D8-ADF0-44F0-45B8-BA98FC355FDB}"/>
          </ac:picMkLst>
        </pc:picChg>
        <pc:picChg chg="add">
          <ac:chgData name="Michael  McKay" userId="0bd7a114-6cdb-468e-afb3-5c1efbe442ce" providerId="ADAL" clId="{0F58D9EF-7D5F-459F-9DDB-229A3065B6FD}" dt="2022-09-21T16:35:01.140" v="1982" actId="22"/>
          <ac:picMkLst>
            <pc:docMk/>
            <pc:sldMk cId="4011830887" sldId="266"/>
            <ac:picMk id="4" creationId="{47F36C34-FD06-B6B2-A0F3-CA6EED357D5C}"/>
          </ac:picMkLst>
        </pc:picChg>
        <pc:picChg chg="add del">
          <ac:chgData name="Michael  McKay" userId="0bd7a114-6cdb-468e-afb3-5c1efbe442ce" providerId="ADAL" clId="{0F58D9EF-7D5F-459F-9DDB-229A3065B6FD}" dt="2022-09-20T14:32:55.158" v="1645" actId="478"/>
          <ac:picMkLst>
            <pc:docMk/>
            <pc:sldMk cId="4011830887" sldId="266"/>
            <ac:picMk id="4" creationId="{FA759849-0806-5EE2-2E0D-C70B0F1EDCAD}"/>
          </ac:picMkLst>
        </pc:picChg>
        <pc:picChg chg="add del">
          <ac:chgData name="Michael  McKay" userId="0bd7a114-6cdb-468e-afb3-5c1efbe442ce" providerId="ADAL" clId="{0F58D9EF-7D5F-459F-9DDB-229A3065B6FD}" dt="2022-09-21T16:34:59.980" v="1981" actId="478"/>
          <ac:picMkLst>
            <pc:docMk/>
            <pc:sldMk cId="4011830887" sldId="266"/>
            <ac:picMk id="5" creationId="{C057FF2F-3412-B10B-BAD0-E069B2D1ED07}"/>
          </ac:picMkLst>
        </pc:picChg>
      </pc:sldChg>
      <pc:sldChg chg="ord">
        <pc:chgData name="Michael  McKay" userId="0bd7a114-6cdb-468e-afb3-5c1efbe442ce" providerId="ADAL" clId="{0F58D9EF-7D5F-459F-9DDB-229A3065B6FD}" dt="2022-09-16T21:46:48.088" v="1"/>
        <pc:sldMkLst>
          <pc:docMk/>
          <pc:sldMk cId="1961033649" sldId="314"/>
        </pc:sldMkLst>
      </pc:sldChg>
      <pc:sldChg chg="ord">
        <pc:chgData name="Michael  McKay" userId="0bd7a114-6cdb-468e-afb3-5c1efbe442ce" providerId="ADAL" clId="{0F58D9EF-7D5F-459F-9DDB-229A3065B6FD}" dt="2022-09-16T21:46:48.088" v="1"/>
        <pc:sldMkLst>
          <pc:docMk/>
          <pc:sldMk cId="2364781759" sldId="315"/>
        </pc:sldMkLst>
      </pc:sldChg>
      <pc:sldChg chg="del ord">
        <pc:chgData name="Michael  McKay" userId="0bd7a114-6cdb-468e-afb3-5c1efbe442ce" providerId="ADAL" clId="{0F58D9EF-7D5F-459F-9DDB-229A3065B6FD}" dt="2022-09-19T19:53:33.507" v="166" actId="2696"/>
        <pc:sldMkLst>
          <pc:docMk/>
          <pc:sldMk cId="1175897224" sldId="327"/>
        </pc:sldMkLst>
      </pc:sldChg>
      <pc:sldChg chg="modSp mod">
        <pc:chgData name="Michael  McKay" userId="0bd7a114-6cdb-468e-afb3-5c1efbe442ce" providerId="ADAL" clId="{0F58D9EF-7D5F-459F-9DDB-229A3065B6FD}" dt="2022-09-16T21:47:37.193" v="121" actId="20577"/>
        <pc:sldMkLst>
          <pc:docMk/>
          <pc:sldMk cId="380572132" sldId="344"/>
        </pc:sldMkLst>
        <pc:spChg chg="mod">
          <ac:chgData name="Michael  McKay" userId="0bd7a114-6cdb-468e-afb3-5c1efbe442ce" providerId="ADAL" clId="{0F58D9EF-7D5F-459F-9DDB-229A3065B6FD}" dt="2022-09-16T21:47:37.193" v="121" actId="20577"/>
          <ac:spMkLst>
            <pc:docMk/>
            <pc:sldMk cId="380572132" sldId="344"/>
            <ac:spMk id="3" creationId="{66658591-BA43-78E0-A1FF-DCB973990454}"/>
          </ac:spMkLst>
        </pc:spChg>
      </pc:sldChg>
      <pc:sldChg chg="addSp delSp modSp mod ord">
        <pc:chgData name="Michael  McKay" userId="0bd7a114-6cdb-468e-afb3-5c1efbe442ce" providerId="ADAL" clId="{0F58D9EF-7D5F-459F-9DDB-229A3065B6FD}" dt="2022-09-20T18:46:19.289" v="1962" actId="14100"/>
        <pc:sldMkLst>
          <pc:docMk/>
          <pc:sldMk cId="2420540278" sldId="353"/>
        </pc:sldMkLst>
        <pc:spChg chg="del">
          <ac:chgData name="Michael  McKay" userId="0bd7a114-6cdb-468e-afb3-5c1efbe442ce" providerId="ADAL" clId="{0F58D9EF-7D5F-459F-9DDB-229A3065B6FD}" dt="2022-09-19T23:15:46.489" v="1301" actId="478"/>
          <ac:spMkLst>
            <pc:docMk/>
            <pc:sldMk cId="2420540278" sldId="353"/>
            <ac:spMk id="2" creationId="{EFE14E74-08FF-C2FB-407A-B637BC355DB2}"/>
          </ac:spMkLst>
        </pc:spChg>
        <pc:spChg chg="mod">
          <ac:chgData name="Michael  McKay" userId="0bd7a114-6cdb-468e-afb3-5c1efbe442ce" providerId="ADAL" clId="{0F58D9EF-7D5F-459F-9DDB-229A3065B6FD}" dt="2022-09-19T23:23:20.960" v="1595" actId="20577"/>
          <ac:spMkLst>
            <pc:docMk/>
            <pc:sldMk cId="2420540278" sldId="353"/>
            <ac:spMk id="3" creationId="{5AB7F2C0-B6A0-F3C1-C5F8-0FCD3FC52289}"/>
          </ac:spMkLst>
        </pc:spChg>
        <pc:spChg chg="add del mod">
          <ac:chgData name="Michael  McKay" userId="0bd7a114-6cdb-468e-afb3-5c1efbe442ce" providerId="ADAL" clId="{0F58D9EF-7D5F-459F-9DDB-229A3065B6FD}" dt="2022-09-20T12:20:55.101" v="1635" actId="20577"/>
          <ac:spMkLst>
            <pc:docMk/>
            <pc:sldMk cId="2420540278" sldId="353"/>
            <ac:spMk id="4" creationId="{C47788AB-7835-295D-FEDA-8C7CBC47D97A}"/>
          </ac:spMkLst>
        </pc:spChg>
        <pc:spChg chg="mod">
          <ac:chgData name="Michael  McKay" userId="0bd7a114-6cdb-468e-afb3-5c1efbe442ce" providerId="ADAL" clId="{0F58D9EF-7D5F-459F-9DDB-229A3065B6FD}" dt="2022-09-20T18:46:19.289" v="1962" actId="14100"/>
          <ac:spMkLst>
            <pc:docMk/>
            <pc:sldMk cId="2420540278" sldId="353"/>
            <ac:spMk id="5" creationId="{C32E3AE3-E9FF-1884-43CC-7696A03C379F}"/>
          </ac:spMkLst>
        </pc:spChg>
        <pc:spChg chg="del">
          <ac:chgData name="Michael  McKay" userId="0bd7a114-6cdb-468e-afb3-5c1efbe442ce" providerId="ADAL" clId="{0F58D9EF-7D5F-459F-9DDB-229A3065B6FD}" dt="2022-09-19T23:15:49.074" v="1303" actId="478"/>
          <ac:spMkLst>
            <pc:docMk/>
            <pc:sldMk cId="2420540278" sldId="353"/>
            <ac:spMk id="6" creationId="{F78959BF-77B8-0A8A-4432-C8A510254F1D}"/>
          </ac:spMkLst>
        </pc:spChg>
        <pc:spChg chg="del">
          <ac:chgData name="Michael  McKay" userId="0bd7a114-6cdb-468e-afb3-5c1efbe442ce" providerId="ADAL" clId="{0F58D9EF-7D5F-459F-9DDB-229A3065B6FD}" dt="2022-09-19T23:15:48.131" v="1302" actId="478"/>
          <ac:spMkLst>
            <pc:docMk/>
            <pc:sldMk cId="2420540278" sldId="353"/>
            <ac:spMk id="7" creationId="{84FAE2E1-DB75-3D3E-5B17-933221BF1A8A}"/>
          </ac:spMkLst>
        </pc:spChg>
      </pc:sldChg>
      <pc:sldChg chg="addSp delSp modSp mod">
        <pc:chgData name="Michael  McKay" userId="0bd7a114-6cdb-468e-afb3-5c1efbe442ce" providerId="ADAL" clId="{0F58D9EF-7D5F-459F-9DDB-229A3065B6FD}" dt="2022-09-20T18:29:13.365" v="1685" actId="478"/>
        <pc:sldMkLst>
          <pc:docMk/>
          <pc:sldMk cId="2237783436" sldId="355"/>
        </pc:sldMkLst>
        <pc:spChg chg="del mod">
          <ac:chgData name="Michael  McKay" userId="0bd7a114-6cdb-468e-afb3-5c1efbe442ce" providerId="ADAL" clId="{0F58D9EF-7D5F-459F-9DDB-229A3065B6FD}" dt="2022-09-20T18:27:29.165" v="1672" actId="478"/>
          <ac:spMkLst>
            <pc:docMk/>
            <pc:sldMk cId="2237783436" sldId="355"/>
            <ac:spMk id="2" creationId="{DBFA4AB5-1596-0382-1BA5-B3E5C540B128}"/>
          </ac:spMkLst>
        </pc:spChg>
        <pc:spChg chg="add del mod">
          <ac:chgData name="Michael  McKay" userId="0bd7a114-6cdb-468e-afb3-5c1efbe442ce" providerId="ADAL" clId="{0F58D9EF-7D5F-459F-9DDB-229A3065B6FD}" dt="2022-09-20T18:29:13.365" v="1685" actId="478"/>
          <ac:spMkLst>
            <pc:docMk/>
            <pc:sldMk cId="2237783436" sldId="355"/>
            <ac:spMk id="8" creationId="{06EDF16D-B86D-BE28-2ED4-CB2966AB2ACC}"/>
          </ac:spMkLst>
        </pc:spChg>
        <pc:picChg chg="mod">
          <ac:chgData name="Michael  McKay" userId="0bd7a114-6cdb-468e-afb3-5c1efbe442ce" providerId="ADAL" clId="{0F58D9EF-7D5F-459F-9DDB-229A3065B6FD}" dt="2022-09-20T18:27:58.787" v="1677" actId="1076"/>
          <ac:picMkLst>
            <pc:docMk/>
            <pc:sldMk cId="2237783436" sldId="355"/>
            <ac:picMk id="7" creationId="{568193FF-2876-13B3-44B7-D5E9D7B535E8}"/>
          </ac:picMkLst>
        </pc:picChg>
        <pc:picChg chg="add del mod">
          <ac:chgData name="Michael  McKay" userId="0bd7a114-6cdb-468e-afb3-5c1efbe442ce" providerId="ADAL" clId="{0F58D9EF-7D5F-459F-9DDB-229A3065B6FD}" dt="2022-09-20T18:28:39.308" v="1679" actId="478"/>
          <ac:picMkLst>
            <pc:docMk/>
            <pc:sldMk cId="2237783436" sldId="355"/>
            <ac:picMk id="9" creationId="{8EE72ED3-3B60-572F-E99D-28027A51A0E6}"/>
          </ac:picMkLst>
        </pc:picChg>
        <pc:picChg chg="add mod modCrop">
          <ac:chgData name="Michael  McKay" userId="0bd7a114-6cdb-468e-afb3-5c1efbe442ce" providerId="ADAL" clId="{0F58D9EF-7D5F-459F-9DDB-229A3065B6FD}" dt="2022-09-20T18:29:04.754" v="1684" actId="732"/>
          <ac:picMkLst>
            <pc:docMk/>
            <pc:sldMk cId="2237783436" sldId="355"/>
            <ac:picMk id="10" creationId="{28C087D3-8AAD-5465-C5B2-9D084E1B2371}"/>
          </ac:picMkLst>
        </pc:picChg>
      </pc:sldChg>
      <pc:sldChg chg="addSp delSp modSp mod ord">
        <pc:chgData name="Michael  McKay" userId="0bd7a114-6cdb-468e-afb3-5c1efbe442ce" providerId="ADAL" clId="{0F58D9EF-7D5F-459F-9DDB-229A3065B6FD}" dt="2022-09-20T22:14:50.399" v="1974" actId="1076"/>
        <pc:sldMkLst>
          <pc:docMk/>
          <pc:sldMk cId="2900930679" sldId="356"/>
        </pc:sldMkLst>
        <pc:spChg chg="mod ord modVis">
          <ac:chgData name="Michael  McKay" userId="0bd7a114-6cdb-468e-afb3-5c1efbe442ce" providerId="ADAL" clId="{0F58D9EF-7D5F-459F-9DDB-229A3065B6FD}" dt="2022-09-20T22:14:15.446" v="1967" actId="26606"/>
          <ac:spMkLst>
            <pc:docMk/>
            <pc:sldMk cId="2900930679" sldId="356"/>
            <ac:spMk id="4" creationId="{FDEF3F71-38C5-0EF8-6DCE-93034173A13C}"/>
          </ac:spMkLst>
        </pc:spChg>
        <pc:spChg chg="add del">
          <ac:chgData name="Michael  McKay" userId="0bd7a114-6cdb-468e-afb3-5c1efbe442ce" providerId="ADAL" clId="{0F58D9EF-7D5F-459F-9DDB-229A3065B6FD}" dt="2022-09-20T22:14:15.444" v="1966" actId="26606"/>
          <ac:spMkLst>
            <pc:docMk/>
            <pc:sldMk cId="2900930679" sldId="356"/>
            <ac:spMk id="9" creationId="{D137FC61-BC5B-F51B-4C1F-4A88437B2C4B}"/>
          </ac:spMkLst>
        </pc:spChg>
        <pc:picChg chg="add del mod modCrop">
          <ac:chgData name="Michael  McKay" userId="0bd7a114-6cdb-468e-afb3-5c1efbe442ce" providerId="ADAL" clId="{0F58D9EF-7D5F-459F-9DDB-229A3065B6FD}" dt="2022-09-20T22:14:10.284" v="1963" actId="478"/>
          <ac:picMkLst>
            <pc:docMk/>
            <pc:sldMk cId="2900930679" sldId="356"/>
            <ac:picMk id="2" creationId="{300BBFCC-25E2-0E17-07E7-6AA9D9170493}"/>
          </ac:picMkLst>
        </pc:picChg>
        <pc:picChg chg="add mod modCrop">
          <ac:chgData name="Michael  McKay" userId="0bd7a114-6cdb-468e-afb3-5c1efbe442ce" providerId="ADAL" clId="{0F58D9EF-7D5F-459F-9DDB-229A3065B6FD}" dt="2022-09-20T22:14:50.399" v="1974" actId="1076"/>
          <ac:picMkLst>
            <pc:docMk/>
            <pc:sldMk cId="2900930679" sldId="356"/>
            <ac:picMk id="3" creationId="{5C85B42A-B8AE-1A54-D37C-4E7895697096}"/>
          </ac:picMkLst>
        </pc:picChg>
        <pc:picChg chg="del">
          <ac:chgData name="Michael  McKay" userId="0bd7a114-6cdb-468e-afb3-5c1efbe442ce" providerId="ADAL" clId="{0F58D9EF-7D5F-459F-9DDB-229A3065B6FD}" dt="2022-09-19T19:26:47.599" v="144" actId="478"/>
          <ac:picMkLst>
            <pc:docMk/>
            <pc:sldMk cId="2900930679" sldId="356"/>
            <ac:picMk id="6" creationId="{2E247C62-126B-C409-E7BE-FF02DD2FD856}"/>
          </ac:picMkLst>
        </pc:picChg>
      </pc:sldChg>
      <pc:sldChg chg="modSp mod ord">
        <pc:chgData name="Michael  McKay" userId="0bd7a114-6cdb-468e-afb3-5c1efbe442ce" providerId="ADAL" clId="{0F58D9EF-7D5F-459F-9DDB-229A3065B6FD}" dt="2022-09-20T22:22:07.982" v="1975" actId="20577"/>
        <pc:sldMkLst>
          <pc:docMk/>
          <pc:sldMk cId="1419903396" sldId="358"/>
        </pc:sldMkLst>
        <pc:spChg chg="mod">
          <ac:chgData name="Michael  McKay" userId="0bd7a114-6cdb-468e-afb3-5c1efbe442ce" providerId="ADAL" clId="{0F58D9EF-7D5F-459F-9DDB-229A3065B6FD}" dt="2022-09-19T22:36:48.872" v="627" actId="20577"/>
          <ac:spMkLst>
            <pc:docMk/>
            <pc:sldMk cId="1419903396" sldId="358"/>
            <ac:spMk id="3" creationId="{A7889887-835C-34DD-3EA1-83F2566AFC7E}"/>
          </ac:spMkLst>
        </pc:spChg>
        <pc:spChg chg="mod">
          <ac:chgData name="Michael  McKay" userId="0bd7a114-6cdb-468e-afb3-5c1efbe442ce" providerId="ADAL" clId="{0F58D9EF-7D5F-459F-9DDB-229A3065B6FD}" dt="2022-09-20T22:22:07.982" v="1975" actId="20577"/>
          <ac:spMkLst>
            <pc:docMk/>
            <pc:sldMk cId="1419903396" sldId="358"/>
            <ac:spMk id="4" creationId="{961A4552-3D89-0A07-8C9C-B0772088804D}"/>
          </ac:spMkLst>
        </pc:spChg>
      </pc:sldChg>
      <pc:sldChg chg="ord">
        <pc:chgData name="Michael  McKay" userId="0bd7a114-6cdb-468e-afb3-5c1efbe442ce" providerId="ADAL" clId="{0F58D9EF-7D5F-459F-9DDB-229A3065B6FD}" dt="2022-09-19T22:42:42.880" v="682"/>
        <pc:sldMkLst>
          <pc:docMk/>
          <pc:sldMk cId="1900028212" sldId="359"/>
        </pc:sldMkLst>
      </pc:sldChg>
      <pc:sldChg chg="ord">
        <pc:chgData name="Michael  McKay" userId="0bd7a114-6cdb-468e-afb3-5c1efbe442ce" providerId="ADAL" clId="{0F58D9EF-7D5F-459F-9DDB-229A3065B6FD}" dt="2022-09-19T22:42:42.880" v="682"/>
        <pc:sldMkLst>
          <pc:docMk/>
          <pc:sldMk cId="2809835081" sldId="360"/>
        </pc:sldMkLst>
      </pc:sldChg>
      <pc:sldChg chg="addSp delSp modSp del mod ord">
        <pc:chgData name="Michael  McKay" userId="0bd7a114-6cdb-468e-afb3-5c1efbe442ce" providerId="ADAL" clId="{0F58D9EF-7D5F-459F-9DDB-229A3065B6FD}" dt="2022-09-19T23:13:41.257" v="1228" actId="2696"/>
        <pc:sldMkLst>
          <pc:docMk/>
          <pc:sldMk cId="1908233818" sldId="361"/>
        </pc:sldMkLst>
        <pc:spChg chg="mod">
          <ac:chgData name="Michael  McKay" userId="0bd7a114-6cdb-468e-afb3-5c1efbe442ce" providerId="ADAL" clId="{0F58D9EF-7D5F-459F-9DDB-229A3065B6FD}" dt="2022-09-19T22:54:38.179" v="933" actId="12"/>
          <ac:spMkLst>
            <pc:docMk/>
            <pc:sldMk cId="1908233818" sldId="361"/>
            <ac:spMk id="3" creationId="{5AB7F2C0-B6A0-F3C1-C5F8-0FCD3FC52289}"/>
          </ac:spMkLst>
        </pc:spChg>
        <pc:picChg chg="add del">
          <ac:chgData name="Michael  McKay" userId="0bd7a114-6cdb-468e-afb3-5c1efbe442ce" providerId="ADAL" clId="{0F58D9EF-7D5F-459F-9DDB-229A3065B6FD}" dt="2022-09-19T22:54:05.221" v="920" actId="478"/>
          <ac:picMkLst>
            <pc:docMk/>
            <pc:sldMk cId="1908233818" sldId="361"/>
            <ac:picMk id="8" creationId="{2E5689B1-0C1F-B5D2-08A6-BAFBCB289C97}"/>
          </ac:picMkLst>
        </pc:picChg>
      </pc:sldChg>
      <pc:sldChg chg="addSp delSp modSp add mod">
        <pc:chgData name="Michael  McKay" userId="0bd7a114-6cdb-468e-afb3-5c1efbe442ce" providerId="ADAL" clId="{0F58D9EF-7D5F-459F-9DDB-229A3065B6FD}" dt="2022-09-20T18:42:28.179" v="1698" actId="1076"/>
        <pc:sldMkLst>
          <pc:docMk/>
          <pc:sldMk cId="1049095710" sldId="362"/>
        </pc:sldMkLst>
        <pc:picChg chg="mod modCrop">
          <ac:chgData name="Michael  McKay" userId="0bd7a114-6cdb-468e-afb3-5c1efbe442ce" providerId="ADAL" clId="{0F58D9EF-7D5F-459F-9DDB-229A3065B6FD}" dt="2022-09-20T16:28:52.164" v="1663" actId="1076"/>
          <ac:picMkLst>
            <pc:docMk/>
            <pc:sldMk cId="1049095710" sldId="362"/>
            <ac:picMk id="3" creationId="{D5978C0C-8E75-8ADE-1BBD-14E14C072F9A}"/>
          </ac:picMkLst>
        </pc:picChg>
        <pc:picChg chg="add del mod">
          <ac:chgData name="Michael  McKay" userId="0bd7a114-6cdb-468e-afb3-5c1efbe442ce" providerId="ADAL" clId="{0F58D9EF-7D5F-459F-9DDB-229A3065B6FD}" dt="2022-09-20T18:41:53.100" v="1692" actId="478"/>
          <ac:picMkLst>
            <pc:docMk/>
            <pc:sldMk cId="1049095710" sldId="362"/>
            <ac:picMk id="5" creationId="{A049408D-EDE8-EB8D-8526-93F9C8EDCF02}"/>
          </ac:picMkLst>
        </pc:picChg>
        <pc:picChg chg="add mod">
          <ac:chgData name="Michael  McKay" userId="0bd7a114-6cdb-468e-afb3-5c1efbe442ce" providerId="ADAL" clId="{0F58D9EF-7D5F-459F-9DDB-229A3065B6FD}" dt="2022-09-20T16:29:57.389" v="1671" actId="1076"/>
          <ac:picMkLst>
            <pc:docMk/>
            <pc:sldMk cId="1049095710" sldId="362"/>
            <ac:picMk id="7" creationId="{F51DCC98-D685-2A1D-925F-B7586451E819}"/>
          </ac:picMkLst>
        </pc:picChg>
        <pc:picChg chg="add del mod">
          <ac:chgData name="Michael  McKay" userId="0bd7a114-6cdb-468e-afb3-5c1efbe442ce" providerId="ADAL" clId="{0F58D9EF-7D5F-459F-9DDB-229A3065B6FD}" dt="2022-09-20T18:42:09.610" v="1695" actId="478"/>
          <ac:picMkLst>
            <pc:docMk/>
            <pc:sldMk cId="1049095710" sldId="362"/>
            <ac:picMk id="8" creationId="{B80BEC09-E1FC-32D6-57C6-8711D1E1FCC7}"/>
          </ac:picMkLst>
        </pc:picChg>
        <pc:picChg chg="add mod">
          <ac:chgData name="Michael  McKay" userId="0bd7a114-6cdb-468e-afb3-5c1efbe442ce" providerId="ADAL" clId="{0F58D9EF-7D5F-459F-9DDB-229A3065B6FD}" dt="2022-09-20T18:42:28.179" v="1698" actId="1076"/>
          <ac:picMkLst>
            <pc:docMk/>
            <pc:sldMk cId="1049095710" sldId="362"/>
            <ac:picMk id="9" creationId="{CFAB7A14-C8A8-B3B1-26AE-1018F8EB3F98}"/>
          </ac:picMkLst>
        </pc:picChg>
      </pc:sldChg>
      <pc:sldChg chg="addSp delSp add del mod">
        <pc:chgData name="Michael  McKay" userId="0bd7a114-6cdb-468e-afb3-5c1efbe442ce" providerId="ADAL" clId="{0F58D9EF-7D5F-459F-9DDB-229A3065B6FD}" dt="2022-09-19T23:06:02.176" v="1164" actId="2696"/>
        <pc:sldMkLst>
          <pc:docMk/>
          <pc:sldMk cId="1939494681" sldId="362"/>
        </pc:sldMkLst>
        <pc:picChg chg="add">
          <ac:chgData name="Michael  McKay" userId="0bd7a114-6cdb-468e-afb3-5c1efbe442ce" providerId="ADAL" clId="{0F58D9EF-7D5F-459F-9DDB-229A3065B6FD}" dt="2022-09-19T19:37:36.018" v="155" actId="22"/>
          <ac:picMkLst>
            <pc:docMk/>
            <pc:sldMk cId="1939494681" sldId="362"/>
            <ac:picMk id="3" creationId="{D5978C0C-8E75-8ADE-1BBD-14E14C072F9A}"/>
          </ac:picMkLst>
        </pc:picChg>
        <pc:picChg chg="del">
          <ac:chgData name="Michael  McKay" userId="0bd7a114-6cdb-468e-afb3-5c1efbe442ce" providerId="ADAL" clId="{0F58D9EF-7D5F-459F-9DDB-229A3065B6FD}" dt="2022-09-19T19:37:18.567" v="154" actId="478"/>
          <ac:picMkLst>
            <pc:docMk/>
            <pc:sldMk cId="1939494681" sldId="362"/>
            <ac:picMk id="6" creationId="{6AFC17B4-398D-2167-C664-4EA4BC4CC1D3}"/>
          </ac:picMkLst>
        </pc:picChg>
      </pc:sldChg>
      <pc:sldChg chg="new del">
        <pc:chgData name="Michael  McKay" userId="0bd7a114-6cdb-468e-afb3-5c1efbe442ce" providerId="ADAL" clId="{0F58D9EF-7D5F-459F-9DDB-229A3065B6FD}" dt="2022-09-19T21:52:54.418" v="170" actId="2696"/>
        <pc:sldMkLst>
          <pc:docMk/>
          <pc:sldMk cId="407648811" sldId="363"/>
        </pc:sldMkLst>
      </pc:sldChg>
      <pc:sldChg chg="add del">
        <pc:chgData name="Michael  McKay" userId="0bd7a114-6cdb-468e-afb3-5c1efbe442ce" providerId="ADAL" clId="{0F58D9EF-7D5F-459F-9DDB-229A3065B6FD}" dt="2022-09-19T21:53:06.168" v="172" actId="2696"/>
        <pc:sldMkLst>
          <pc:docMk/>
          <pc:sldMk cId="2281654541" sldId="363"/>
        </pc:sldMkLst>
      </pc:sldChg>
      <pc:sldChg chg="addSp delSp modSp add del mod ord">
        <pc:chgData name="Michael  McKay" userId="0bd7a114-6cdb-468e-afb3-5c1efbe442ce" providerId="ADAL" clId="{0F58D9EF-7D5F-459F-9DDB-229A3065B6FD}" dt="2022-09-19T23:10:30.376" v="1213" actId="2696"/>
        <pc:sldMkLst>
          <pc:docMk/>
          <pc:sldMk cId="3957502494" sldId="363"/>
        </pc:sldMkLst>
        <pc:spChg chg="mod">
          <ac:chgData name="Michael  McKay" userId="0bd7a114-6cdb-468e-afb3-5c1efbe442ce" providerId="ADAL" clId="{0F58D9EF-7D5F-459F-9DDB-229A3065B6FD}" dt="2022-09-19T22:39:46.092" v="679" actId="6549"/>
          <ac:spMkLst>
            <pc:docMk/>
            <pc:sldMk cId="3957502494" sldId="363"/>
            <ac:spMk id="3" creationId="{5AB7F2C0-B6A0-F3C1-C5F8-0FCD3FC52289}"/>
          </ac:spMkLst>
        </pc:spChg>
        <pc:spChg chg="mod">
          <ac:chgData name="Michael  McKay" userId="0bd7a114-6cdb-468e-afb3-5c1efbe442ce" providerId="ADAL" clId="{0F58D9EF-7D5F-459F-9DDB-229A3065B6FD}" dt="2022-09-19T22:42:22.883" v="680" actId="6549"/>
          <ac:spMkLst>
            <pc:docMk/>
            <pc:sldMk cId="3957502494" sldId="363"/>
            <ac:spMk id="5" creationId="{C32E3AE3-E9FF-1884-43CC-7696A03C379F}"/>
          </ac:spMkLst>
        </pc:spChg>
        <pc:picChg chg="add mod">
          <ac:chgData name="Michael  McKay" userId="0bd7a114-6cdb-468e-afb3-5c1efbe442ce" providerId="ADAL" clId="{0F58D9EF-7D5F-459F-9DDB-229A3065B6FD}" dt="2022-09-19T22:05:27.456" v="306" actId="1076"/>
          <ac:picMkLst>
            <pc:docMk/>
            <pc:sldMk cId="3957502494" sldId="363"/>
            <ac:picMk id="6" creationId="{7AE3AD88-3390-D24D-42DC-D7F597235434}"/>
          </ac:picMkLst>
        </pc:picChg>
        <pc:picChg chg="del">
          <ac:chgData name="Michael  McKay" userId="0bd7a114-6cdb-468e-afb3-5c1efbe442ce" providerId="ADAL" clId="{0F58D9EF-7D5F-459F-9DDB-229A3065B6FD}" dt="2022-09-19T21:55:09.633" v="213" actId="478"/>
          <ac:picMkLst>
            <pc:docMk/>
            <pc:sldMk cId="3957502494" sldId="363"/>
            <ac:picMk id="8" creationId="{2E5689B1-0C1F-B5D2-08A6-BAFBCB289C97}"/>
          </ac:picMkLst>
        </pc:picChg>
      </pc:sldChg>
      <pc:sldChg chg="modSp mod">
        <pc:chgData name="Michael  McKay" userId="0bd7a114-6cdb-468e-afb3-5c1efbe442ce" providerId="ADAL" clId="{0F58D9EF-7D5F-459F-9DDB-229A3065B6FD}" dt="2022-09-19T23:05:15.501" v="1145" actId="115"/>
        <pc:sldMkLst>
          <pc:docMk/>
          <pc:sldMk cId="382253835" sldId="365"/>
        </pc:sldMkLst>
        <pc:spChg chg="mod">
          <ac:chgData name="Michael  McKay" userId="0bd7a114-6cdb-468e-afb3-5c1efbe442ce" providerId="ADAL" clId="{0F58D9EF-7D5F-459F-9DDB-229A3065B6FD}" dt="2022-09-19T23:05:15.501" v="1145" actId="115"/>
          <ac:spMkLst>
            <pc:docMk/>
            <pc:sldMk cId="382253835" sldId="365"/>
            <ac:spMk id="3" creationId="{5AB7F2C0-B6A0-F3C1-C5F8-0FCD3FC52289}"/>
          </ac:spMkLst>
        </pc:spChg>
        <pc:spChg chg="mod">
          <ac:chgData name="Michael  McKay" userId="0bd7a114-6cdb-468e-afb3-5c1efbe442ce" providerId="ADAL" clId="{0F58D9EF-7D5F-459F-9DDB-229A3065B6FD}" dt="2022-09-19T22:57:50.042" v="977" actId="20577"/>
          <ac:spMkLst>
            <pc:docMk/>
            <pc:sldMk cId="382253835" sldId="365"/>
            <ac:spMk id="5" creationId="{C32E3AE3-E9FF-1884-43CC-7696A03C379F}"/>
          </ac:spMkLst>
        </pc:spChg>
      </pc:sldChg>
      <pc:sldChg chg="modSp add del mod">
        <pc:chgData name="Michael  McKay" userId="0bd7a114-6cdb-468e-afb3-5c1efbe442ce" providerId="ADAL" clId="{0F58D9EF-7D5F-459F-9DDB-229A3065B6FD}" dt="2022-09-19T22:57:39.976" v="956" actId="47"/>
        <pc:sldMkLst>
          <pc:docMk/>
          <pc:sldMk cId="484500673" sldId="365"/>
        </pc:sldMkLst>
        <pc:spChg chg="mod">
          <ac:chgData name="Michael  McKay" userId="0bd7a114-6cdb-468e-afb3-5c1efbe442ce" providerId="ADAL" clId="{0F58D9EF-7D5F-459F-9DDB-229A3065B6FD}" dt="2022-09-19T22:57:28.287" v="955" actId="20577"/>
          <ac:spMkLst>
            <pc:docMk/>
            <pc:sldMk cId="484500673" sldId="365"/>
            <ac:spMk id="3" creationId="{A7889887-835C-34DD-3EA1-83F2566AFC7E}"/>
          </ac:spMkLst>
        </pc:spChg>
      </pc:sldChg>
      <pc:sldChg chg="add del">
        <pc:chgData name="Michael  McKay" userId="0bd7a114-6cdb-468e-afb3-5c1efbe442ce" providerId="ADAL" clId="{0F58D9EF-7D5F-459F-9DDB-229A3065B6FD}" dt="2022-09-19T23:04:41.147" v="1134"/>
        <pc:sldMkLst>
          <pc:docMk/>
          <pc:sldMk cId="2166590653" sldId="366"/>
        </pc:sldMkLst>
      </pc:sldChg>
      <pc:sldChg chg="modSp add mod">
        <pc:chgData name="Michael  McKay" userId="0bd7a114-6cdb-468e-afb3-5c1efbe442ce" providerId="ADAL" clId="{0F58D9EF-7D5F-459F-9DDB-229A3065B6FD}" dt="2022-09-19T23:05:11.266" v="1144" actId="115"/>
        <pc:sldMkLst>
          <pc:docMk/>
          <pc:sldMk cId="4004226599" sldId="366"/>
        </pc:sldMkLst>
        <pc:spChg chg="mod">
          <ac:chgData name="Michael  McKay" userId="0bd7a114-6cdb-468e-afb3-5c1efbe442ce" providerId="ADAL" clId="{0F58D9EF-7D5F-459F-9DDB-229A3065B6FD}" dt="2022-09-19T23:05:11.266" v="1144" actId="115"/>
          <ac:spMkLst>
            <pc:docMk/>
            <pc:sldMk cId="4004226599" sldId="366"/>
            <ac:spMk id="3" creationId="{5AB7F2C0-B6A0-F3C1-C5F8-0FCD3FC52289}"/>
          </ac:spMkLst>
        </pc:spChg>
      </pc:sldChg>
      <pc:sldChg chg="addSp delSp modSp add mod">
        <pc:chgData name="Michael  McKay" userId="0bd7a114-6cdb-468e-afb3-5c1efbe442ce" providerId="ADAL" clId="{0F58D9EF-7D5F-459F-9DDB-229A3065B6FD}" dt="2022-09-20T22:22:56.405" v="1980" actId="14100"/>
        <pc:sldMkLst>
          <pc:docMk/>
          <pc:sldMk cId="203669354" sldId="367"/>
        </pc:sldMkLst>
        <pc:spChg chg="del mod">
          <ac:chgData name="Michael  McKay" userId="0bd7a114-6cdb-468e-afb3-5c1efbe442ce" providerId="ADAL" clId="{0F58D9EF-7D5F-459F-9DDB-229A3065B6FD}" dt="2022-09-20T13:10:32.391" v="1640" actId="478"/>
          <ac:spMkLst>
            <pc:docMk/>
            <pc:sldMk cId="203669354" sldId="367"/>
            <ac:spMk id="3" creationId="{5AB7F2C0-B6A0-F3C1-C5F8-0FCD3FC52289}"/>
          </ac:spMkLst>
        </pc:spChg>
        <pc:spChg chg="mod">
          <ac:chgData name="Michael  McKay" userId="0bd7a114-6cdb-468e-afb3-5c1efbe442ce" providerId="ADAL" clId="{0F58D9EF-7D5F-459F-9DDB-229A3065B6FD}" dt="2022-09-19T23:05:29.788" v="1153" actId="20577"/>
          <ac:spMkLst>
            <pc:docMk/>
            <pc:sldMk cId="203669354" sldId="367"/>
            <ac:spMk id="5" creationId="{C32E3AE3-E9FF-1884-43CC-7696A03C379F}"/>
          </ac:spMkLst>
        </pc:spChg>
        <pc:spChg chg="add del mod">
          <ac:chgData name="Michael  McKay" userId="0bd7a114-6cdb-468e-afb3-5c1efbe442ce" providerId="ADAL" clId="{0F58D9EF-7D5F-459F-9DDB-229A3065B6FD}" dt="2022-09-20T13:10:42.776" v="1644" actId="478"/>
          <ac:spMkLst>
            <pc:docMk/>
            <pc:sldMk cId="203669354" sldId="367"/>
            <ac:spMk id="6" creationId="{1E566C30-9803-E12C-BDB0-3E8ED5651FC7}"/>
          </ac:spMkLst>
        </pc:spChg>
        <pc:picChg chg="add del mod">
          <ac:chgData name="Michael  McKay" userId="0bd7a114-6cdb-468e-afb3-5c1efbe442ce" providerId="ADAL" clId="{0F58D9EF-7D5F-459F-9DDB-229A3065B6FD}" dt="2022-09-20T18:37:29.295" v="1686" actId="478"/>
          <ac:picMkLst>
            <pc:docMk/>
            <pc:sldMk cId="203669354" sldId="367"/>
            <ac:picMk id="8" creationId="{8ACF74AF-4A18-9821-FC9E-D440F7D837B5}"/>
          </ac:picMkLst>
        </pc:picChg>
        <pc:picChg chg="add del mod modCrop">
          <ac:chgData name="Michael  McKay" userId="0bd7a114-6cdb-468e-afb3-5c1efbe442ce" providerId="ADAL" clId="{0F58D9EF-7D5F-459F-9DDB-229A3065B6FD}" dt="2022-09-20T22:22:47.885" v="1976" actId="478"/>
          <ac:picMkLst>
            <pc:docMk/>
            <pc:sldMk cId="203669354" sldId="367"/>
            <ac:picMk id="9" creationId="{6516E5A9-06D5-D067-CEEB-88EBDB1DF079}"/>
          </ac:picMkLst>
        </pc:picChg>
        <pc:picChg chg="add mod">
          <ac:chgData name="Michael  McKay" userId="0bd7a114-6cdb-468e-afb3-5c1efbe442ce" providerId="ADAL" clId="{0F58D9EF-7D5F-459F-9DDB-229A3065B6FD}" dt="2022-09-20T22:22:56.405" v="1980" actId="14100"/>
          <ac:picMkLst>
            <pc:docMk/>
            <pc:sldMk cId="203669354" sldId="367"/>
            <ac:picMk id="10" creationId="{76A8E5AD-E758-D13E-F176-6B2BB35B5485}"/>
          </ac:picMkLst>
        </pc:picChg>
      </pc:sldChg>
      <pc:sldChg chg="add del">
        <pc:chgData name="Michael  McKay" userId="0bd7a114-6cdb-468e-afb3-5c1efbe442ce" providerId="ADAL" clId="{0F58D9EF-7D5F-459F-9DDB-229A3065B6FD}" dt="2022-09-19T23:04:40.039" v="1133"/>
        <pc:sldMkLst>
          <pc:docMk/>
          <pc:sldMk cId="3213656775" sldId="367"/>
        </pc:sldMkLst>
      </pc:sldChg>
      <pc:sldChg chg="modSp add mod">
        <pc:chgData name="Michael  McKay" userId="0bd7a114-6cdb-468e-afb3-5c1efbe442ce" providerId="ADAL" clId="{0F58D9EF-7D5F-459F-9DDB-229A3065B6FD}" dt="2022-09-19T23:05:59.204" v="1163" actId="403"/>
        <pc:sldMkLst>
          <pc:docMk/>
          <pc:sldMk cId="933265078" sldId="368"/>
        </pc:sldMkLst>
        <pc:spChg chg="mod">
          <ac:chgData name="Michael  McKay" userId="0bd7a114-6cdb-468e-afb3-5c1efbe442ce" providerId="ADAL" clId="{0F58D9EF-7D5F-459F-9DDB-229A3065B6FD}" dt="2022-09-19T23:05:59.204" v="1163" actId="403"/>
          <ac:spMkLst>
            <pc:docMk/>
            <pc:sldMk cId="933265078" sldId="368"/>
            <ac:spMk id="3" creationId="{5AB7F2C0-B6A0-F3C1-C5F8-0FCD3FC52289}"/>
          </ac:spMkLst>
        </pc:spChg>
      </pc:sldChg>
      <pc:sldChg chg="add del">
        <pc:chgData name="Michael  McKay" userId="0bd7a114-6cdb-468e-afb3-5c1efbe442ce" providerId="ADAL" clId="{0F58D9EF-7D5F-459F-9DDB-229A3065B6FD}" dt="2022-09-19T23:04:38.666" v="1132"/>
        <pc:sldMkLst>
          <pc:docMk/>
          <pc:sldMk cId="1984424781" sldId="368"/>
        </pc:sldMkLst>
      </pc:sldChg>
      <pc:sldChg chg="modSp add del mod">
        <pc:chgData name="Michael  McKay" userId="0bd7a114-6cdb-468e-afb3-5c1efbe442ce" providerId="ADAL" clId="{0F58D9EF-7D5F-459F-9DDB-229A3065B6FD}" dt="2022-09-19T23:10:34.443" v="1214" actId="47"/>
        <pc:sldMkLst>
          <pc:docMk/>
          <pc:sldMk cId="284595479" sldId="369"/>
        </pc:sldMkLst>
        <pc:spChg chg="mod">
          <ac:chgData name="Michael  McKay" userId="0bd7a114-6cdb-468e-afb3-5c1efbe442ce" providerId="ADAL" clId="{0F58D9EF-7D5F-459F-9DDB-229A3065B6FD}" dt="2022-09-19T23:07:35.887" v="1212" actId="113"/>
          <ac:spMkLst>
            <pc:docMk/>
            <pc:sldMk cId="284595479" sldId="369"/>
            <ac:spMk id="3" creationId="{5AB7F2C0-B6A0-F3C1-C5F8-0FCD3FC52289}"/>
          </ac:spMkLst>
        </pc:spChg>
        <pc:spChg chg="mod">
          <ac:chgData name="Michael  McKay" userId="0bd7a114-6cdb-468e-afb3-5c1efbe442ce" providerId="ADAL" clId="{0F58D9EF-7D5F-459F-9DDB-229A3065B6FD}" dt="2022-09-19T23:07:21.956" v="1208" actId="14100"/>
          <ac:spMkLst>
            <pc:docMk/>
            <pc:sldMk cId="284595479" sldId="369"/>
            <ac:spMk id="5" creationId="{C32E3AE3-E9FF-1884-43CC-7696A03C379F}"/>
          </ac:spMkLst>
        </pc:spChg>
      </pc:sldChg>
      <pc:sldChg chg="new del">
        <pc:chgData name="Michael  McKay" userId="0bd7a114-6cdb-468e-afb3-5c1efbe442ce" providerId="ADAL" clId="{0F58D9EF-7D5F-459F-9DDB-229A3065B6FD}" dt="2022-09-19T23:07:01.634" v="1167" actId="680"/>
        <pc:sldMkLst>
          <pc:docMk/>
          <pc:sldMk cId="862566844" sldId="369"/>
        </pc:sldMkLst>
      </pc:sldChg>
      <pc:sldChg chg="add del">
        <pc:chgData name="Michael  McKay" userId="0bd7a114-6cdb-468e-afb3-5c1efbe442ce" providerId="ADAL" clId="{0F58D9EF-7D5F-459F-9DDB-229A3065B6FD}" dt="2022-09-19T23:04:38.244" v="1131"/>
        <pc:sldMkLst>
          <pc:docMk/>
          <pc:sldMk cId="1368221570" sldId="369"/>
        </pc:sldMkLst>
      </pc:sldChg>
      <pc:sldChg chg="modSp mod">
        <pc:chgData name="Michael  McKay" userId="0bd7a114-6cdb-468e-afb3-5c1efbe442ce" providerId="ADAL" clId="{0F58D9EF-7D5F-459F-9DDB-229A3065B6FD}" dt="2022-09-19T23:12:57.050" v="1227" actId="115"/>
        <pc:sldMkLst>
          <pc:docMk/>
          <pc:sldMk cId="3129487550" sldId="369"/>
        </pc:sldMkLst>
        <pc:spChg chg="mod">
          <ac:chgData name="Michael  McKay" userId="0bd7a114-6cdb-468e-afb3-5c1efbe442ce" providerId="ADAL" clId="{0F58D9EF-7D5F-459F-9DDB-229A3065B6FD}" dt="2022-09-19T23:12:57.050" v="1227" actId="115"/>
          <ac:spMkLst>
            <pc:docMk/>
            <pc:sldMk cId="3129487550" sldId="369"/>
            <ac:spMk id="3" creationId="{5AB7F2C0-B6A0-F3C1-C5F8-0FCD3FC52289}"/>
          </ac:spMkLst>
        </pc:spChg>
      </pc:sldChg>
      <pc:sldChg chg="add del">
        <pc:chgData name="Michael  McKay" userId="0bd7a114-6cdb-468e-afb3-5c1efbe442ce" providerId="ADAL" clId="{0F58D9EF-7D5F-459F-9DDB-229A3065B6FD}" dt="2022-09-19T23:04:37.938" v="1130"/>
        <pc:sldMkLst>
          <pc:docMk/>
          <pc:sldMk cId="2163927555" sldId="370"/>
        </pc:sldMkLst>
      </pc:sldChg>
      <pc:sldChg chg="modSp mod">
        <pc:chgData name="Michael  McKay" userId="0bd7a114-6cdb-468e-afb3-5c1efbe442ce" providerId="ADAL" clId="{0F58D9EF-7D5F-459F-9DDB-229A3065B6FD}" dt="2022-09-19T23:14:30.431" v="1238" actId="115"/>
        <pc:sldMkLst>
          <pc:docMk/>
          <pc:sldMk cId="3755251800" sldId="370"/>
        </pc:sldMkLst>
        <pc:spChg chg="mod">
          <ac:chgData name="Michael  McKay" userId="0bd7a114-6cdb-468e-afb3-5c1efbe442ce" providerId="ADAL" clId="{0F58D9EF-7D5F-459F-9DDB-229A3065B6FD}" dt="2022-09-19T23:14:30.431" v="1238" actId="115"/>
          <ac:spMkLst>
            <pc:docMk/>
            <pc:sldMk cId="3755251800" sldId="370"/>
            <ac:spMk id="3" creationId="{5AB7F2C0-B6A0-F3C1-C5F8-0FCD3FC52289}"/>
          </ac:spMkLst>
        </pc:spChg>
      </pc:sldChg>
      <pc:sldChg chg="delSp modSp add mod ord">
        <pc:chgData name="Michael  McKay" userId="0bd7a114-6cdb-468e-afb3-5c1efbe442ce" providerId="ADAL" clId="{0F58D9EF-7D5F-459F-9DDB-229A3065B6FD}" dt="2022-09-20T18:46:06.443" v="1959" actId="403"/>
        <pc:sldMkLst>
          <pc:docMk/>
          <pc:sldMk cId="2706867392" sldId="371"/>
        </pc:sldMkLst>
        <pc:spChg chg="del mod">
          <ac:chgData name="Michael  McKay" userId="0bd7a114-6cdb-468e-afb3-5c1efbe442ce" providerId="ADAL" clId="{0F58D9EF-7D5F-459F-9DDB-229A3065B6FD}" dt="2022-09-20T18:45:10.629" v="1948" actId="478"/>
          <ac:spMkLst>
            <pc:docMk/>
            <pc:sldMk cId="2706867392" sldId="371"/>
            <ac:spMk id="2" creationId="{EFE14E74-08FF-C2FB-407A-B637BC355DB2}"/>
          </ac:spMkLst>
        </pc:spChg>
        <pc:spChg chg="mod">
          <ac:chgData name="Michael  McKay" userId="0bd7a114-6cdb-468e-afb3-5c1efbe442ce" providerId="ADAL" clId="{0F58D9EF-7D5F-459F-9DDB-229A3065B6FD}" dt="2022-09-20T18:45:18.229" v="1956" actId="403"/>
          <ac:spMkLst>
            <pc:docMk/>
            <pc:sldMk cId="2706867392" sldId="371"/>
            <ac:spMk id="3" creationId="{5AB7F2C0-B6A0-F3C1-C5F8-0FCD3FC52289}"/>
          </ac:spMkLst>
        </pc:spChg>
        <pc:spChg chg="mod">
          <ac:chgData name="Michael  McKay" userId="0bd7a114-6cdb-468e-afb3-5c1efbe442ce" providerId="ADAL" clId="{0F58D9EF-7D5F-459F-9DDB-229A3065B6FD}" dt="2022-09-20T12:20:52.349" v="1633" actId="20577"/>
          <ac:spMkLst>
            <pc:docMk/>
            <pc:sldMk cId="2706867392" sldId="371"/>
            <ac:spMk id="4" creationId="{C47788AB-7835-295D-FEDA-8C7CBC47D97A}"/>
          </ac:spMkLst>
        </pc:spChg>
        <pc:spChg chg="mod">
          <ac:chgData name="Michael  McKay" userId="0bd7a114-6cdb-468e-afb3-5c1efbe442ce" providerId="ADAL" clId="{0F58D9EF-7D5F-459F-9DDB-229A3065B6FD}" dt="2022-09-20T18:46:06.443" v="1959" actId="403"/>
          <ac:spMkLst>
            <pc:docMk/>
            <pc:sldMk cId="2706867392" sldId="371"/>
            <ac:spMk id="5" creationId="{C32E3AE3-E9FF-1884-43CC-7696A03C379F}"/>
          </ac:spMkLst>
        </pc:spChg>
        <pc:spChg chg="del mod">
          <ac:chgData name="Michael  McKay" userId="0bd7a114-6cdb-468e-afb3-5c1efbe442ce" providerId="ADAL" clId="{0F58D9EF-7D5F-459F-9DDB-229A3065B6FD}" dt="2022-09-20T18:45:12.166" v="1950" actId="478"/>
          <ac:spMkLst>
            <pc:docMk/>
            <pc:sldMk cId="2706867392" sldId="371"/>
            <ac:spMk id="6" creationId="{F78959BF-77B8-0A8A-4432-C8A510254F1D}"/>
          </ac:spMkLst>
        </pc:spChg>
        <pc:spChg chg="del mod">
          <ac:chgData name="Michael  McKay" userId="0bd7a114-6cdb-468e-afb3-5c1efbe442ce" providerId="ADAL" clId="{0F58D9EF-7D5F-459F-9DDB-229A3065B6FD}" dt="2022-09-20T18:45:11.422" v="1949" actId="478"/>
          <ac:spMkLst>
            <pc:docMk/>
            <pc:sldMk cId="2706867392" sldId="371"/>
            <ac:spMk id="7" creationId="{84FAE2E1-DB75-3D3E-5B17-933221BF1A8A}"/>
          </ac:spMkLst>
        </pc:spChg>
      </pc:sldChg>
      <pc:sldChg chg="add del">
        <pc:chgData name="Michael  McKay" userId="0bd7a114-6cdb-468e-afb3-5c1efbe442ce" providerId="ADAL" clId="{0F58D9EF-7D5F-459F-9DDB-229A3065B6FD}" dt="2022-09-19T23:14:59.885" v="1240" actId="2890"/>
        <pc:sldMkLst>
          <pc:docMk/>
          <pc:sldMk cId="3139884085" sldId="371"/>
        </pc:sldMkLst>
      </pc:sldChg>
      <pc:sldChg chg="addSp delSp mod">
        <pc:chgData name="Michael  McKay" userId="0bd7a114-6cdb-468e-afb3-5c1efbe442ce" providerId="ADAL" clId="{0F58D9EF-7D5F-459F-9DDB-229A3065B6FD}" dt="2022-09-21T16:35:05.761" v="1984" actId="22"/>
        <pc:sldMkLst>
          <pc:docMk/>
          <pc:sldMk cId="1330973785" sldId="374"/>
        </pc:sldMkLst>
        <pc:picChg chg="add">
          <ac:chgData name="Michael  McKay" userId="0bd7a114-6cdb-468e-afb3-5c1efbe442ce" providerId="ADAL" clId="{0F58D9EF-7D5F-459F-9DDB-229A3065B6FD}" dt="2022-09-21T16:35:05.761" v="1984" actId="22"/>
          <ac:picMkLst>
            <pc:docMk/>
            <pc:sldMk cId="1330973785" sldId="374"/>
            <ac:picMk id="4" creationId="{27BBB546-4A1D-2B71-48D5-66C7F7CC9A10}"/>
          </ac:picMkLst>
        </pc:picChg>
        <pc:picChg chg="del">
          <ac:chgData name="Michael  McKay" userId="0bd7a114-6cdb-468e-afb3-5c1efbe442ce" providerId="ADAL" clId="{0F58D9EF-7D5F-459F-9DDB-229A3065B6FD}" dt="2022-09-21T16:35:04.787" v="1983" actId="478"/>
          <ac:picMkLst>
            <pc:docMk/>
            <pc:sldMk cId="1330973785" sldId="374"/>
            <ac:picMk id="5" creationId="{C057FF2F-3412-B10B-BAD0-E069B2D1ED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93157" rIns="93157" bIns="93157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19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5B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85928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58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EF42-6DDE-1D30-5A00-5952F4A5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B1FF-BF46-61EE-7F72-E48F490D1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52A8B-94CC-F058-478F-74125B8F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B529-D6D4-4420-87A6-AD8C26E3C995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1C6E6-413C-DC86-6C70-B74924E6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0BE8-7399-A373-5ED8-56D16EA6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0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5B6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  <a:solidFill>
            <a:srgbClr val="859280"/>
          </a:solidFill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63171" y="4258475"/>
            <a:ext cx="5480828" cy="565771"/>
            <a:chOff x="5582265" y="4646738"/>
            <a:chExt cx="5480828" cy="364536"/>
          </a:xfrm>
          <a:solidFill>
            <a:srgbClr val="49575C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3"/>
              <a:ext cx="252983" cy="62941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23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5B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753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85928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838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5B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83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135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5F1D40-9765-B121-991A-BBC337AE6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0762" y="392575"/>
            <a:ext cx="3261913" cy="28457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54419-B30E-B31D-18FA-57170A38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035DF-8414-E6D5-BDC9-8252EDFA1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84" y="4275871"/>
            <a:ext cx="1783039" cy="773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193FF-2876-13B3-44B7-D5E9D7B53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93" r="9864"/>
          <a:stretch/>
        </p:blipFill>
        <p:spPr>
          <a:xfrm>
            <a:off x="3180933" y="4310920"/>
            <a:ext cx="2782133" cy="412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087D3-8AAD-5465-C5B2-9D084E1B23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81" r="6402" b="34287"/>
          <a:stretch/>
        </p:blipFill>
        <p:spPr>
          <a:xfrm>
            <a:off x="6943146" y="4102100"/>
            <a:ext cx="1783039" cy="6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962397-0746-492B-07D3-08B535BDD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29"/>
            <a:ext cx="9144000" cy="48650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C61EF-A0A3-FED8-CA9A-31970E78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9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5E59-1BE3-0C99-DC88-4AA2B153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90" y="0"/>
            <a:ext cx="8218419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385E9-FF21-CA49-ECDB-04BE3DED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2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5FD104-993F-077C-1399-93C1E2D7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1" y="0"/>
            <a:ext cx="7754217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C6874-CBA7-A2A1-8530-534EB56A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36895"/>
            <a:ext cx="8229600" cy="302080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b="1" u="sng">
                <a:latin typeface="Roboto Light" panose="02000000000000000000" pitchFamily="2" charset="0"/>
                <a:ea typeface="Roboto Light" panose="02000000000000000000" pitchFamily="2" charset="0"/>
              </a:rPr>
              <a:t>Height</a:t>
            </a:r>
            <a:endParaRPr lang="en-US" b="1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Live Oak Trees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Hotel Building 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Benefits to the City for the Departures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Departures from CLURO</a:t>
            </a:r>
          </a:p>
        </p:txBody>
      </p:sp>
    </p:spTree>
    <p:extLst>
      <p:ext uri="{BB962C8B-B14F-4D97-AF65-F5344CB8AC3E}">
        <p14:creationId xmlns:p14="http://schemas.microsoft.com/office/powerpoint/2010/main" val="38225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305774-FA92-5B07-5BD8-A3B9D2B5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95"/>
            <a:ext cx="9144000" cy="48533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38A1B-C41A-1355-2C33-7FD6396B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4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D5595-91D9-BD42-367F-3CC4E01B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D65F4-6C1D-9A4D-31E9-FA007E38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47"/>
            <a:ext cx="9144000" cy="50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35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1D413-C102-1234-CF7C-5D4C5B82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C17B4-398D-2167-C664-4EA4BC4CC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71" y="0"/>
            <a:ext cx="74896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36895"/>
            <a:ext cx="8229600" cy="302080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u="sng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  <a:endParaRPr lang="en-US" b="1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Live Oak Trees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Hotel Building 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Benefits to the City for the Departures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Departures from CLURO</a:t>
            </a:r>
          </a:p>
        </p:txBody>
      </p:sp>
    </p:spTree>
    <p:extLst>
      <p:ext uri="{BB962C8B-B14F-4D97-AF65-F5344CB8AC3E}">
        <p14:creationId xmlns:p14="http://schemas.microsoft.com/office/powerpoint/2010/main" val="400422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A8E5AD-E758-D13E-F176-6B2BB35B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402080"/>
            <a:ext cx="9584402" cy="29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36895"/>
            <a:ext cx="8229600" cy="302080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u="sng">
                <a:latin typeface="Roboto Light" panose="02000000000000000000" pitchFamily="2" charset="0"/>
                <a:ea typeface="Roboto Light" panose="02000000000000000000" pitchFamily="2" charset="0"/>
              </a:rPr>
              <a:t>Live Oak Trees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Hotel Building 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Benefits to the City for the Departures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Departures from CLURO</a:t>
            </a:r>
          </a:p>
        </p:txBody>
      </p:sp>
    </p:spTree>
    <p:extLst>
      <p:ext uri="{BB962C8B-B14F-4D97-AF65-F5344CB8AC3E}">
        <p14:creationId xmlns:p14="http://schemas.microsoft.com/office/powerpoint/2010/main" val="93326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33F9-1810-578C-ACF8-035A8590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3783"/>
            <a:ext cx="5492400" cy="766200"/>
          </a:xfrm>
        </p:spPr>
        <p:txBody>
          <a:bodyPr/>
          <a:lstStyle/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Agenda – September 21, 2022</a:t>
            </a:r>
            <a:endParaRPr lang="en-US" sz="3200" b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58591-BA43-78E0-A1FF-DCB973990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275" y="1531435"/>
            <a:ext cx="6132600" cy="30196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>
                <a:latin typeface="Roboto Light" panose="02000000000000000000" pitchFamily="2" charset="0"/>
                <a:ea typeface="Roboto Light" panose="02000000000000000000" pitchFamily="2" charset="0"/>
              </a:rPr>
              <a:t>Background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>
                <a:latin typeface="Roboto Light" panose="02000000000000000000" pitchFamily="2" charset="0"/>
                <a:ea typeface="Roboto Light" panose="02000000000000000000" pitchFamily="2" charset="0"/>
              </a:rPr>
              <a:t>Site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>
                <a:latin typeface="Roboto Light" panose="02000000000000000000" pitchFamily="2" charset="0"/>
                <a:ea typeface="Roboto Light" panose="02000000000000000000" pitchFamily="2" charset="0"/>
              </a:rPr>
              <a:t>Sucette Harbor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>
                <a:latin typeface="Roboto Light" panose="02000000000000000000" pitchFamily="2" charset="0"/>
                <a:ea typeface="Roboto Light" panose="02000000000000000000" pitchFamily="2" charset="0"/>
              </a:rPr>
              <a:t>Departures from CLURO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>
                <a:latin typeface="Roboto Light" panose="02000000000000000000" pitchFamily="2" charset="0"/>
                <a:ea typeface="Roboto Light" panose="02000000000000000000" pitchFamily="2" charset="0"/>
              </a:rPr>
              <a:t>Benefits to the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BBAF-6DBA-5657-5522-B7DD2C6F0F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7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1D413-C102-1234-CF7C-5D4C5B82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78C0C-8E75-8ADE-1BBD-14E14C072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" t="716" r="858" b="18280"/>
          <a:stretch/>
        </p:blipFill>
        <p:spPr>
          <a:xfrm>
            <a:off x="0" y="433233"/>
            <a:ext cx="6355619" cy="4277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DCC98-D685-2A1D-925F-B7586451E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028" y="2611004"/>
            <a:ext cx="2667372" cy="66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AB7A14-C8A8-B3B1-26AE-1018F8EB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754" y="1595236"/>
            <a:ext cx="240792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95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36895"/>
            <a:ext cx="8229600" cy="302080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Live Oak Trees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u="sng">
                <a:latin typeface="Roboto Light" panose="02000000000000000000" pitchFamily="2" charset="0"/>
                <a:ea typeface="Roboto Light" panose="02000000000000000000" pitchFamily="2" charset="0"/>
              </a:rPr>
              <a:t>Hotel Building 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Benefits to the City for the Departures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Departures from CLURO</a:t>
            </a:r>
          </a:p>
        </p:txBody>
      </p:sp>
    </p:spTree>
    <p:extLst>
      <p:ext uri="{BB962C8B-B14F-4D97-AF65-F5344CB8AC3E}">
        <p14:creationId xmlns:p14="http://schemas.microsoft.com/office/powerpoint/2010/main" val="3129487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5E59-1BE3-0C99-DC88-4AA2B153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90" y="0"/>
            <a:ext cx="8218419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32917-E66A-E9AE-98D2-BED4F039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98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36895"/>
            <a:ext cx="8229600" cy="302080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Live Oak Trees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Hotel Building 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u="sng">
                <a:latin typeface="Roboto Light" panose="02000000000000000000" pitchFamily="2" charset="0"/>
                <a:ea typeface="Roboto Light" panose="02000000000000000000" pitchFamily="2" charset="0"/>
              </a:rPr>
              <a:t>Benefits to the City for the Departures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Departures from CLURO</a:t>
            </a:r>
          </a:p>
        </p:txBody>
      </p:sp>
    </p:spTree>
    <p:extLst>
      <p:ext uri="{BB962C8B-B14F-4D97-AF65-F5344CB8AC3E}">
        <p14:creationId xmlns:p14="http://schemas.microsoft.com/office/powerpoint/2010/main" val="375525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0660"/>
            <a:ext cx="9304020" cy="342138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b="1">
                <a:latin typeface="Roboto Light" panose="02000000000000000000" pitchFamily="2" charset="0"/>
                <a:ea typeface="Roboto Light" panose="02000000000000000000" pitchFamily="2" charset="0"/>
              </a:rPr>
              <a:t>Cancer research funding – LSU Health Foundation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>
                <a:latin typeface="Roboto Light" panose="02000000000000000000" pitchFamily="2" charset="0"/>
                <a:ea typeface="Roboto Light" panose="02000000000000000000" pitchFamily="2" charset="0"/>
              </a:rPr>
              <a:t>Luxury retirement community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>
                <a:latin typeface="Roboto Light" panose="02000000000000000000" pitchFamily="2" charset="0"/>
                <a:ea typeface="Roboto Light" panose="02000000000000000000" pitchFamily="2" charset="0"/>
              </a:rPr>
              <a:t>Hotel for visitors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>
                <a:latin typeface="Roboto Light" panose="02000000000000000000" pitchFamily="2" charset="0"/>
                <a:ea typeface="Roboto Light" panose="02000000000000000000" pitchFamily="2" charset="0"/>
              </a:rPr>
              <a:t>Open space with walking trails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>
                <a:latin typeface="Roboto Light" panose="02000000000000000000" pitchFamily="2" charset="0"/>
                <a:ea typeface="Roboto Light" panose="02000000000000000000" pitchFamily="2" charset="0"/>
              </a:rPr>
              <a:t>Additional access to the Lakefront</a:t>
            </a:r>
          </a:p>
          <a:p>
            <a:pPr marL="533400" lvl="1" indent="0">
              <a:buNone/>
            </a:pPr>
            <a:endParaRPr lang="en-US" sz="105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-1" y="377244"/>
            <a:ext cx="6209969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Benefits to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420540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2151528"/>
            <a:ext cx="8881607" cy="2484971"/>
          </a:xfrm>
        </p:spPr>
        <p:txBody>
          <a:bodyPr/>
          <a:lstStyle/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b="1" u="sng">
                <a:latin typeface="Roboto Light" panose="02000000000000000000" pitchFamily="2" charset="0"/>
                <a:ea typeface="Roboto Light" panose="02000000000000000000" pitchFamily="2" charset="0"/>
              </a:rPr>
              <a:t>Total Employment:</a:t>
            </a:r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 Approximately 80 new full-time employees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b="1" u="sng">
                <a:latin typeface="Roboto Light" panose="02000000000000000000" pitchFamily="2" charset="0"/>
                <a:ea typeface="Roboto Light" panose="02000000000000000000" pitchFamily="2" charset="0"/>
              </a:rPr>
              <a:t>One-Time Construction Materials Sales Tax:</a:t>
            </a:r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 $375,000 sales tax paid to the City of Mandeville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b="1" u="sng">
                <a:latin typeface="Roboto Light" panose="02000000000000000000" pitchFamily="2" charset="0"/>
                <a:ea typeface="Roboto Light" panose="02000000000000000000" pitchFamily="2" charset="0"/>
              </a:rPr>
              <a:t>Estimated Annual Property Tax:</a:t>
            </a:r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 $27,000-$34,000 paid to the City of Mandeville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b="1" u="sng">
                <a:latin typeface="Roboto Light" panose="02000000000000000000" pitchFamily="2" charset="0"/>
                <a:ea typeface="Roboto Light" panose="02000000000000000000" pitchFamily="2" charset="0"/>
              </a:rPr>
              <a:t>Estimated Ongoing Operations Sales Tax:</a:t>
            </a:r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 $40,000</a:t>
            </a:r>
            <a:endParaRPr lang="en-US" b="1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>
              <a:buSzPct val="125000"/>
              <a:buFont typeface="Arial" panose="020B0604020202020204" pitchFamily="34" charset="0"/>
              <a:buChar char="•"/>
            </a:pPr>
            <a:endParaRPr lang="en-US" sz="18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050" u="sng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533400" lvl="1" indent="0">
              <a:buNone/>
            </a:pPr>
            <a:endParaRPr lang="en-US" sz="1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549275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Estimated Economic Impact to the City of Mandeville</a:t>
            </a:r>
          </a:p>
        </p:txBody>
      </p:sp>
    </p:spTree>
    <p:extLst>
      <p:ext uri="{BB962C8B-B14F-4D97-AF65-F5344CB8AC3E}">
        <p14:creationId xmlns:p14="http://schemas.microsoft.com/office/powerpoint/2010/main" val="2706867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5E59-1BE3-0C99-DC88-4AA2B153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90" y="0"/>
            <a:ext cx="8218419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32917-E66A-E9AE-98D2-BED4F039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C85B42A-B8AE-1A54-D37C-4E7895697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2" r="17839" b="-1"/>
          <a:stretch/>
        </p:blipFill>
        <p:spPr>
          <a:xfrm>
            <a:off x="1038225" y="10"/>
            <a:ext cx="7067550" cy="51434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DEF3F71-38C5-0EF8-6DCE-93034173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0B76548-379C-42AD-8F9D-E03ED21D99B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FDDD2-5DCC-9DF8-F08F-CAA590CA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36C34-FD06-B6B2-A0F3-CA6EED35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52"/>
            <a:ext cx="9144000" cy="50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7F2C0-B6A0-F3C1-C5F8-0FCD3FC52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9128" y="1494337"/>
            <a:ext cx="2925766" cy="2190972"/>
          </a:xfrm>
        </p:spPr>
        <p:txBody>
          <a:bodyPr/>
          <a:lstStyle/>
          <a:p>
            <a:pPr marL="533400" lvl="1" indent="0">
              <a:buSzPct val="100000"/>
              <a:buNone/>
            </a:pPr>
            <a:r>
              <a:rPr lang="en-US" sz="1050" u="sng">
                <a:latin typeface="Roboto Light" panose="02000000000000000000" pitchFamily="2" charset="0"/>
                <a:ea typeface="Roboto Light" panose="02000000000000000000" pitchFamily="2" charset="0"/>
              </a:rPr>
              <a:t>Active Adult Communities: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Average age is between 72-74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41% are married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Residents seek to live amongst their peers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The property is focused on programmed common spaces for socialization and wellness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latin typeface="Roboto Light" panose="02000000000000000000" pitchFamily="2" charset="0"/>
                <a:ea typeface="Roboto Light" panose="02000000000000000000" pitchFamily="2" charset="0"/>
              </a:rPr>
              <a:t>Average turnover is less than typical multifamily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377244"/>
            <a:ext cx="6305384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Active Adult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3AD88-3390-D24D-42DC-D7F59723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3" y="1472925"/>
            <a:ext cx="6431951" cy="26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FDDD2-5DCC-9DF8-F08F-CAA590CA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BB546-4A1D-2B71-48D5-66C7F7CC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52"/>
            <a:ext cx="9144000" cy="50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7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09D9E-3893-8F7E-DBF6-6217BF466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7889887-835C-34DD-3EA1-83F2566AFC7E}"/>
              </a:ext>
            </a:extLst>
          </p:cNvPr>
          <p:cNvSpPr txBox="1">
            <a:spLocks/>
          </p:cNvSpPr>
          <p:nvPr/>
        </p:nvSpPr>
        <p:spPr>
          <a:xfrm>
            <a:off x="0" y="195965"/>
            <a:ext cx="1954635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1300"/>
              <a:buFont typeface="Roboto Condensed Light"/>
              <a:buNone/>
              <a:defRPr sz="13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1300"/>
              <a:buFont typeface="Roboto Condensed Light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sym typeface="Roboto Condensed Light"/>
              </a:rPr>
              <a:t>Program Overview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1A4552-3D89-0A07-8C9C-B0772088804D}"/>
              </a:ext>
            </a:extLst>
          </p:cNvPr>
          <p:cNvSpPr txBox="1">
            <a:spLocks/>
          </p:cNvSpPr>
          <p:nvPr/>
        </p:nvSpPr>
        <p:spPr>
          <a:xfrm>
            <a:off x="295750" y="721519"/>
            <a:ext cx="6540479" cy="42260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597">
              <a:spcBef>
                <a:spcPts val="800"/>
              </a:spcBef>
              <a:buClr>
                <a:srgbClr val="C7D3E6"/>
              </a:buClr>
              <a:buSzPts val="2400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Site Size: </a:t>
            </a:r>
          </a:p>
          <a:p>
            <a:pPr marL="482588" lvl="5" indent="-380990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Approximately 22.774 acres / 992,035 Square Feet</a:t>
            </a:r>
          </a:p>
          <a:p>
            <a:pPr marL="101597">
              <a:spcBef>
                <a:spcPts val="800"/>
              </a:spcBef>
              <a:buClr>
                <a:srgbClr val="C7D3E6"/>
              </a:buClr>
              <a:buSzPts val="2400"/>
              <a:defRPr/>
            </a:pPr>
            <a:endParaRPr lang="en-US" sz="700" b="1">
              <a:solidFill>
                <a:srgbClr val="263248"/>
              </a:solidFill>
              <a:latin typeface="Roboto Light" panose="02000000000000000000" pitchFamily="2" charset="0"/>
              <a:ea typeface="Roboto Light" panose="02000000000000000000" pitchFamily="2" charset="0"/>
              <a:sym typeface="Roboto Condensed Light"/>
            </a:endParaRPr>
          </a:p>
          <a:p>
            <a:pPr marL="101597">
              <a:spcBef>
                <a:spcPts val="800"/>
              </a:spcBef>
              <a:buClr>
                <a:srgbClr val="C7D3E6"/>
              </a:buClr>
              <a:buSzPts val="2400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Program Overview</a:t>
            </a:r>
          </a:p>
          <a:p>
            <a:pPr marL="609585" indent="-507987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Active Adult – 201 units</a:t>
            </a:r>
          </a:p>
          <a:p>
            <a:pPr marL="609585" indent="-507987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Boutique Hotel – 82 rooms	</a:t>
            </a:r>
          </a:p>
          <a:p>
            <a:pPr marL="609585" indent="-507987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Food &amp; Beverage – </a:t>
            </a:r>
          </a:p>
          <a:p>
            <a:pPr marL="1066785" lvl="1" indent="-507987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Two-story restaurant</a:t>
            </a:r>
          </a:p>
          <a:p>
            <a:pPr marL="1066785" lvl="1" indent="-507987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Café/marina office</a:t>
            </a:r>
          </a:p>
          <a:p>
            <a:pPr marL="609585" indent="-507987">
              <a:spcBef>
                <a:spcPts val="800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18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Marina – 103 slips</a:t>
            </a:r>
            <a:endParaRPr lang="en-US" sz="1600" b="1">
              <a:solidFill>
                <a:srgbClr val="263248"/>
              </a:solidFill>
              <a:latin typeface="Roboto Light" panose="02000000000000000000" pitchFamily="2" charset="0"/>
              <a:ea typeface="Roboto Light" panose="02000000000000000000" pitchFamily="2" charset="0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990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5E59-1BE3-0C99-DC88-4AA2B153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90" y="0"/>
            <a:ext cx="8218419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385E9-FF21-CA49-ECDB-04BE3DED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C62E2E-B8AB-E43F-42BE-4C0048DD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72"/>
            <a:ext cx="9144000" cy="48449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4C5598-ED8D-219D-EE63-6F80E3B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28630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376AAE5DF249408366C2008F145B13" ma:contentTypeVersion="15" ma:contentTypeDescription="Create a new document." ma:contentTypeScope="" ma:versionID="f26d6835fcb61466660e1b9fba3a7a30">
  <xsd:schema xmlns:xsd="http://www.w3.org/2001/XMLSchema" xmlns:xs="http://www.w3.org/2001/XMLSchema" xmlns:p="http://schemas.microsoft.com/office/2006/metadata/properties" xmlns:ns2="a5ea84a4-2dd0-476e-b63a-b482ef368023" xmlns:ns3="a7500ebb-1587-44e2-a3a0-a56cb1c00ab3" targetNamespace="http://schemas.microsoft.com/office/2006/metadata/properties" ma:root="true" ma:fieldsID="5152a56427a6177f54f59890d1ec645f" ns2:_="" ns3:_="">
    <xsd:import namespace="a5ea84a4-2dd0-476e-b63a-b482ef368023"/>
    <xsd:import namespace="a7500ebb-1587-44e2-a3a0-a56cb1c00a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a84a4-2dd0-476e-b63a-b482ef3680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15a2514-b982-49d1-a655-cde512a4f1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500ebb-1587-44e2-a3a0-a56cb1c00ab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f534f8d-07e6-4fbe-bdf9-8cc95cccd89b}" ma:internalName="TaxCatchAll" ma:showField="CatchAllData" ma:web="a7500ebb-1587-44e2-a3a0-a56cb1c00a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500ebb-1587-44e2-a3a0-a56cb1c00ab3" xsi:nil="true"/>
    <lcf76f155ced4ddcb4097134ff3c332f xmlns="a5ea84a4-2dd0-476e-b63a-b482ef36802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CEA3CD-76F2-44B9-821B-EAEC354DA685}">
  <ds:schemaRefs>
    <ds:schemaRef ds:uri="a5ea84a4-2dd0-476e-b63a-b482ef368023"/>
    <ds:schemaRef ds:uri="a7500ebb-1587-44e2-a3a0-a56cb1c00a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5C2000-9289-421C-863F-D4F26A4C1F73}">
  <ds:schemaRefs>
    <ds:schemaRef ds:uri="a5ea84a4-2dd0-476e-b63a-b482ef368023"/>
    <ds:schemaRef ds:uri="a7500ebb-1587-44e2-a3a0-a56cb1c00ab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50C390-37B8-4322-804D-072E539B69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26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Salerio template</vt:lpstr>
      <vt:lpstr>1_Salerio template</vt:lpstr>
      <vt:lpstr>PowerPoint Presentation</vt:lpstr>
      <vt:lpstr>Agenda – September 21,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Preconstruction Process Overview</dc:title>
  <dc:creator>Amanda Winters</dc:creator>
  <cp:revision>1</cp:revision>
  <cp:lastPrinted>2022-09-15T13:50:56Z</cp:lastPrinted>
  <dcterms:modified xsi:type="dcterms:W3CDTF">2022-09-21T18:56:21Z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0x010100EB376AAE5DF249408366C2008F145B13</vt:lpwstr>
  </property>
  <property fmtid="{D5CDD505-2E9C-101B-9397-08002B2CF9AE}" pid="3" name="Order">
    <vt:r8>100</vt:r8>
  </property>
  <property fmtid="{D5CDD505-2E9C-101B-9397-08002B2CF9AE}" pid="4" name="TemplateUrl">
    <vt:lpwstr/>
  </property>
  <property fmtid="{D5CDD505-2E9C-101B-9397-08002B2CF9AE}" pid="5" name="ComplianceAssetId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MediaServiceImageTags">
    <vt:lpwstr/>
  </property>
</Properties>
</file>